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5" r:id="rId4"/>
    <p:sldId id="267" r:id="rId5"/>
    <p:sldId id="261" r:id="rId6"/>
    <p:sldId id="258" r:id="rId7"/>
    <p:sldId id="259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/>
    <p:restoredTop sz="94600"/>
  </p:normalViewPr>
  <p:slideViewPr>
    <p:cSldViewPr snapToGrid="0" snapToObjects="1">
      <p:cViewPr>
        <p:scale>
          <a:sx n="77" d="100"/>
          <a:sy n="77" d="100"/>
        </p:scale>
        <p:origin x="113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2.png>
</file>

<file path=ppt/media/image3.png>
</file>

<file path=ppt/media/image4.png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i="1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QUIZZLET</a:t>
            </a:r>
            <a:endParaRPr lang="en-US" i="1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535383"/>
          </a:xfrm>
        </p:spPr>
        <p:txBody>
          <a:bodyPr>
            <a:normAutofit lnSpcReduction="10000"/>
          </a:bodyPr>
          <a:lstStyle/>
          <a:p>
            <a:r>
              <a:rPr lang="en-US" i="1" dirty="0" smtClean="0">
                <a:latin typeface="Helvetica Neue" charset="0"/>
                <a:ea typeface="Helvetica Neue" charset="0"/>
                <a:cs typeface="Helvetica Neue" charset="0"/>
              </a:rPr>
              <a:t>SHEHAN SURESH</a:t>
            </a:r>
          </a:p>
          <a:p>
            <a:r>
              <a:rPr lang="en-US" i="1" dirty="0" smtClean="0">
                <a:latin typeface="Helvetica Neue" charset="0"/>
                <a:ea typeface="Helvetica Neue" charset="0"/>
                <a:cs typeface="Helvetica Neue" charset="0"/>
              </a:rPr>
              <a:t>ARAVIND SEGU</a:t>
            </a:r>
          </a:p>
          <a:p>
            <a:r>
              <a:rPr lang="en-US" i="1" dirty="0" smtClean="0">
                <a:latin typeface="Helvetica Neue" charset="0"/>
                <a:ea typeface="Helvetica Neue" charset="0"/>
                <a:cs typeface="Helvetica Neue" charset="0"/>
              </a:rPr>
              <a:t>PRANAV SHARMA</a:t>
            </a:r>
          </a:p>
          <a:p>
            <a:r>
              <a:rPr lang="en-US" i="1" dirty="0" smtClean="0">
                <a:latin typeface="Helvetica Neue" charset="0"/>
                <a:ea typeface="Helvetica Neue" charset="0"/>
                <a:cs typeface="Helvetica Neue" charset="0"/>
              </a:rPr>
              <a:t>ABHISHEK DHAKLA</a:t>
            </a:r>
            <a:endParaRPr lang="en-US" i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4717" y="359764"/>
            <a:ext cx="49917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>
                <a:latin typeface="Trebuchet MS" charset="0"/>
                <a:ea typeface="Trebuchet MS" charset="0"/>
                <a:cs typeface="Trebuchet MS" charset="0"/>
              </a:rPr>
              <a:t>Bringing Studying to a Whole </a:t>
            </a:r>
            <a:r>
              <a:rPr lang="en-US" sz="2800" b="1" i="1" smtClean="0">
                <a:latin typeface="Trebuchet MS" charset="0"/>
                <a:ea typeface="Trebuchet MS" charset="0"/>
                <a:cs typeface="Trebuchet MS" charset="0"/>
              </a:rPr>
              <a:t>New Level!</a:t>
            </a:r>
            <a:endParaRPr lang="en-US" sz="2800" b="1" i="1">
              <a:latin typeface="Trebuchet MS" charset="0"/>
              <a:ea typeface="Trebuchet MS" charset="0"/>
              <a:cs typeface="Trebuchet M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2236" y1="21019" x2="2110" y2="39915"/>
                        <a14:foregroundMark x1="38397" y1="35032" x2="66456" y2="54989"/>
                        <a14:foregroundMark x1="51266" y1="21019" x2="72785" y2="43524"/>
                        <a14:backgroundMark x1="422" y1="42675" x2="0" y2="44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587" y="4258775"/>
            <a:ext cx="2107045" cy="2093709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 FOR QUIZZLET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Adding functionality for separate student and teacher registrations</a:t>
            </a:r>
          </a:p>
          <a:p>
            <a:pPr lvl="1"/>
            <a:r>
              <a:rPr lang="en-US" sz="3000" dirty="0" smtClean="0"/>
              <a:t>Allows for teachers to create quizzes and view results for their students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718516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303" y="2704407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US" sz="6600" smtClean="0"/>
              <a:t>THANK YOU!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67886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>
                <a:latin typeface="Helvetica Neue" charset="0"/>
                <a:ea typeface="Helvetica Neue" charset="0"/>
                <a:cs typeface="Helvetica Neue" charset="0"/>
              </a:rPr>
              <a:t>What is quizzlet?</a:t>
            </a:r>
            <a:endParaRPr lang="en-US" i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Revolutionary platform that provides users access to subject specific quizzes to prepare for upcoming quizzes, tests and exams </a:t>
            </a:r>
          </a:p>
          <a:p>
            <a:r>
              <a:rPr lang="en-US" sz="2800" dirty="0"/>
              <a:t>A</a:t>
            </a:r>
            <a:r>
              <a:rPr lang="en-US" sz="2800" dirty="0" smtClean="0"/>
              <a:t>llows both students and teachers to create quizzes for anyone to access and complete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748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inspiration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2236" y1="21019" x2="2110" y2="39915"/>
                        <a14:foregroundMark x1="38397" y1="35032" x2="66456" y2="54989"/>
                        <a14:foregroundMark x1="51266" y1="21019" x2="72785" y2="43524"/>
                        <a14:backgroundMark x1="422" y1="42675" x2="0" y2="44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401" y="2065867"/>
            <a:ext cx="4428224" cy="4400197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53139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8310" y="2482735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 smtClean="0">
                <a:solidFill>
                  <a:srgbClr val="00B0F0"/>
                </a:solidFill>
                <a:latin typeface="Helvetica Neue" charset="0"/>
                <a:ea typeface="Helvetica Neue" charset="0"/>
                <a:cs typeface="Helvetica Neue" charset="0"/>
              </a:rPr>
              <a:t>DEMONSTRATION</a:t>
            </a:r>
            <a:endParaRPr lang="en-US" sz="7200" b="1" dirty="0">
              <a:solidFill>
                <a:srgbClr val="00B0F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2236" y1="21019" x2="2110" y2="39915"/>
                        <a14:foregroundMark x1="38397" y1="35032" x2="66456" y2="54989"/>
                        <a14:foregroundMark x1="51266" y1="21019" x2="72785" y2="43524"/>
                        <a14:backgroundMark x1="422" y1="42675" x2="0" y2="44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54002">
            <a:off x="169099" y="301173"/>
            <a:ext cx="2012815" cy="200007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2236" y1="21019" x2="2110" y2="39915"/>
                        <a14:foregroundMark x1="38397" y1="35032" x2="66456" y2="54989"/>
                        <a14:foregroundMark x1="51266" y1="21019" x2="72785" y2="43524"/>
                        <a14:backgroundMark x1="422" y1="42675" x2="0" y2="44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86995">
            <a:off x="9810818" y="4687523"/>
            <a:ext cx="2012815" cy="2000076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979029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Java GUI Swing</a:t>
            </a:r>
          </a:p>
          <a:p>
            <a:r>
              <a:rPr lang="en-US" sz="2800" dirty="0" smtClean="0"/>
              <a:t>Compiled on NetBeans</a:t>
            </a:r>
          </a:p>
          <a:p>
            <a:r>
              <a:rPr lang="en-US" sz="2800" dirty="0" smtClean="0"/>
              <a:t>SQL connection to Microsoft Access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5724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>
                <a:latin typeface="Helvetica Neue" charset="0"/>
                <a:ea typeface="Helvetica Neue" charset="0"/>
                <a:cs typeface="Helvetica Neue" charset="0"/>
              </a:rPr>
              <a:t>Challenges</a:t>
            </a:r>
            <a:endParaRPr lang="en-US" i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8"/>
            <a:ext cx="10131425" cy="91592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800" dirty="0" smtClean="0"/>
              <a:t>Due to unfortunate circumstances the executive team had to let go of a member of the team due to a serious breach of team policies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4771" b="29552"/>
          <a:stretch/>
        </p:blipFill>
        <p:spPr>
          <a:xfrm>
            <a:off x="798466" y="3134193"/>
            <a:ext cx="3156933" cy="3124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002" y="3134194"/>
            <a:ext cx="3798099" cy="31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6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Serious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Sleep deprivation</a:t>
            </a:r>
          </a:p>
          <a:p>
            <a:r>
              <a:rPr lang="en-US" sz="3200" dirty="0" smtClean="0"/>
              <a:t>Managing windows in the GUI interface</a:t>
            </a:r>
          </a:p>
          <a:p>
            <a:r>
              <a:rPr lang="en-US" sz="3200" dirty="0" smtClean="0"/>
              <a:t>Database storage </a:t>
            </a:r>
            <a:r>
              <a:rPr lang="mr-IN" sz="3200" dirty="0" smtClean="0"/>
              <a:t>–</a:t>
            </a:r>
            <a:r>
              <a:rPr lang="en-US" sz="3200" dirty="0" smtClean="0"/>
              <a:t> (links and connections)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257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Successful project at our first </a:t>
            </a:r>
            <a:r>
              <a:rPr lang="en-US" sz="3200" dirty="0" smtClean="0"/>
              <a:t>hack-a-thon</a:t>
            </a:r>
            <a:endParaRPr lang="en-US" sz="3200" dirty="0" smtClean="0"/>
          </a:p>
          <a:p>
            <a:r>
              <a:rPr lang="en-US" sz="3200" dirty="0" smtClean="0"/>
              <a:t>Learned to use GUI interface</a:t>
            </a:r>
          </a:p>
          <a:p>
            <a:r>
              <a:rPr lang="en-US" sz="3200" dirty="0" smtClean="0"/>
              <a:t>Learned to use SQL to connect to Microsoft Database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8940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Major accomplishment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b="1" dirty="0" smtClean="0"/>
              <a:t>WE LEARNED A LOT AND HAD FUN!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623795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160</TotalTime>
  <Words>171</Words>
  <Application>Microsoft Macintosh PowerPoint</Application>
  <PresentationFormat>Widescreen</PresentationFormat>
  <Paragraphs>31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Calibri</vt:lpstr>
      <vt:lpstr>Calibri Light</vt:lpstr>
      <vt:lpstr>Helvetica Neue</vt:lpstr>
      <vt:lpstr>Helvetica Neue UltraLight</vt:lpstr>
      <vt:lpstr>Mangal</vt:lpstr>
      <vt:lpstr>Trebuchet MS</vt:lpstr>
      <vt:lpstr>Arial</vt:lpstr>
      <vt:lpstr>Celestial</vt:lpstr>
      <vt:lpstr>QUIZZLET</vt:lpstr>
      <vt:lpstr>What is quizzlet?</vt:lpstr>
      <vt:lpstr>inspiration</vt:lpstr>
      <vt:lpstr>DEMONSTRATION</vt:lpstr>
      <vt:lpstr>Software components</vt:lpstr>
      <vt:lpstr>Challenges</vt:lpstr>
      <vt:lpstr>Serious challenges</vt:lpstr>
      <vt:lpstr>Accomplishments</vt:lpstr>
      <vt:lpstr>Major accomplishment</vt:lpstr>
      <vt:lpstr>WHAT’S NEXT FOR QUIZZLET 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QUIZZLET</dc:title>
  <dc:creator>Suresh, Shehan</dc:creator>
  <cp:lastModifiedBy>Suresh, Shehan</cp:lastModifiedBy>
  <cp:revision>10</cp:revision>
  <dcterms:created xsi:type="dcterms:W3CDTF">2016-10-29T19:01:34Z</dcterms:created>
  <dcterms:modified xsi:type="dcterms:W3CDTF">2016-10-29T21:43:24Z</dcterms:modified>
</cp:coreProperties>
</file>

<file path=docProps/thumbnail.jpeg>
</file>